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1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09%20SEPT%202022\INGRESOS%20PARA%20GRAFICA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4989962437366314"/>
                  <c:y val="1.77363333898572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/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67266365621819"/>
                      <c:h val="0.1794790832207727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6515487379039454"/>
                  <c:y val="6.064871934307380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/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90518634357079"/>
                      <c:h val="0.17947908322077274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Hoja1!$B$3:$C$3</c:f>
              <c:numCache>
                <c:formatCode>mmm\-yy</c:formatCode>
                <c:ptCount val="2"/>
                <c:pt idx="0">
                  <c:v>44805</c:v>
                </c:pt>
                <c:pt idx="1">
                  <c:v>44440</c:v>
                </c:pt>
              </c:numCache>
            </c:num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61173548.859999999</c:v>
                </c:pt>
                <c:pt idx="1">
                  <c:v>72685066.870000005</c:v>
                </c:pt>
              </c:numCache>
            </c:numRef>
          </c:val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sep-22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61173548.859999999</c:v>
                </c:pt>
              </c:numCache>
            </c:numRef>
          </c:val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sep-21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72685066.870000005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07/11/2022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07/11/2022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07/11/2022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07/11/2022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07/11/2022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07/11/2022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07/11/2022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07/11/2022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07/11/2022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07/11/2022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07/11/2022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07/11/2022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039592"/>
              </p:ext>
            </p:extLst>
          </p:nvPr>
        </p:nvGraphicFramePr>
        <p:xfrm>
          <a:off x="539552" y="3356992"/>
          <a:ext cx="8208912" cy="24143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/>
                <a:gridCol w="1728192"/>
                <a:gridCol w="1800200"/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2021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SEPTIEMBRE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SEPTIEMBRE</a:t>
                      </a: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$6,797,503.91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$11,543,040.14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$6,745,401.92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$15,963,790.38</a:t>
                      </a: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$322,052.63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$1,079,331.97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$334,098.96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$86,141.18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$46,974,491.44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$44,012,763.20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$61,173,548.86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$72,685,066.87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323528" y="6381328"/>
            <a:ext cx="91084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</a:rPr>
              <a:t>Elaboró: C.P. Kevin Abigael Tamez Esparza      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9598944"/>
              </p:ext>
            </p:extLst>
          </p:nvPr>
        </p:nvGraphicFramePr>
        <p:xfrm>
          <a:off x="1907704" y="2564904"/>
          <a:ext cx="568863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ctángulo 8"/>
          <p:cNvSpPr/>
          <p:nvPr/>
        </p:nvSpPr>
        <p:spPr>
          <a:xfrm>
            <a:off x="323528" y="6381328"/>
            <a:ext cx="91084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</a:rPr>
              <a:t>Elaboró: C.P. Kevin Abigael Tamez Esparza      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2663</TotalTime>
  <Words>77</Words>
  <Application>Microsoft Office PowerPoint</Application>
  <PresentationFormat>Presentación en pantalla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Transparencia</cp:lastModifiedBy>
  <cp:revision>147</cp:revision>
  <cp:lastPrinted>2014-06-11T16:34:47Z</cp:lastPrinted>
  <dcterms:created xsi:type="dcterms:W3CDTF">2014-03-15T02:33:31Z</dcterms:created>
  <dcterms:modified xsi:type="dcterms:W3CDTF">2022-11-07T15:41:32Z</dcterms:modified>
</cp:coreProperties>
</file>